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2" r:id="rId4"/>
    <p:sldMasterId id="2147483866" r:id="rId5"/>
  </p:sldMasterIdLst>
  <p:notesMasterIdLst>
    <p:notesMasterId r:id="rId21"/>
  </p:notesMasterIdLst>
  <p:handoutMasterIdLst>
    <p:handoutMasterId r:id="rId22"/>
  </p:handoutMasterIdLst>
  <p:sldIdLst>
    <p:sldId id="355" r:id="rId6"/>
    <p:sldId id="379" r:id="rId7"/>
    <p:sldId id="272" r:id="rId8"/>
    <p:sldId id="372" r:id="rId9"/>
    <p:sldId id="367" r:id="rId10"/>
    <p:sldId id="380" r:id="rId11"/>
    <p:sldId id="381" r:id="rId12"/>
    <p:sldId id="382" r:id="rId13"/>
    <p:sldId id="383" r:id="rId14"/>
    <p:sldId id="256" r:id="rId15"/>
    <p:sldId id="257" r:id="rId16"/>
    <p:sldId id="385" r:id="rId17"/>
    <p:sldId id="259" r:id="rId18"/>
    <p:sldId id="384" r:id="rId19"/>
    <p:sldId id="3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026" autoAdjust="0"/>
  </p:normalViewPr>
  <p:slideViewPr>
    <p:cSldViewPr snapToGrid="0">
      <p:cViewPr varScale="1">
        <p:scale>
          <a:sx n="92" d="100"/>
          <a:sy n="92" d="100"/>
        </p:scale>
        <p:origin x="10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231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19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17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99995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713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348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21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8777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2539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3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6274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65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3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7836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460250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86724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699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173626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710238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01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9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1226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08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1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07393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069999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70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69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22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13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003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5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6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5" r:id="rId21"/>
    <p:sldLayoutId id="2147483748" r:id="rId22"/>
    <p:sldLayoutId id="2147483749" r:id="rId23"/>
    <p:sldLayoutId id="2147483750" r:id="rId24"/>
    <p:sldLayoutId id="2147483752" r:id="rId25"/>
    <p:sldLayoutId id="2147483753" r:id="rId26"/>
    <p:sldLayoutId id="2147483754" r:id="rId27"/>
    <p:sldLayoutId id="2147483755" r:id="rId2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L.L.A.M.A. Inc.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(Libraries, Life, and Medical Assistance)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" y="4072044"/>
            <a:ext cx="3946668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Empowering communities with knowledge and care</a:t>
            </a:r>
          </a:p>
          <a:p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 t="182" b="182"/>
          <a:stretch/>
        </p:blipFill>
        <p:spPr>
          <a:xfrm>
            <a:off x="4761473" y="304800"/>
            <a:ext cx="7025932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8" y="771607"/>
            <a:ext cx="5630284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“People Helping People”</a:t>
            </a:r>
          </a:p>
        </p:txBody>
      </p:sp>
    </p:spTree>
    <p:extLst>
      <p:ext uri="{BB962C8B-B14F-4D97-AF65-F5344CB8AC3E}">
        <p14:creationId xmlns:p14="http://schemas.microsoft.com/office/powerpoint/2010/main" val="87348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7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2" name="Oval 8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3" name="Oval 8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B983EF-4B67-434E-AFEE-7FAD07716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6" name="Graphic 10">
            <a:extLst>
              <a:ext uri="{FF2B5EF4-FFF2-40B4-BE49-F238E27FC236}">
                <a16:creationId xmlns:a16="http://schemas.microsoft.com/office/drawing/2014/main" id="{E014A4E0-2539-4DA0-A0B5-71589847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7697" y="189413"/>
            <a:ext cx="1261009" cy="126100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7" name="Oval 86">
            <a:extLst>
              <a:ext uri="{FF2B5EF4-FFF2-40B4-BE49-F238E27FC236}">
                <a16:creationId xmlns:a16="http://schemas.microsoft.com/office/drawing/2014/main" id="{E5300822-6CE9-4457-8099-6BF7922A9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95456" y="625555"/>
            <a:ext cx="388723" cy="388723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8" name="Oval 87">
            <a:extLst>
              <a:ext uri="{FF2B5EF4-FFF2-40B4-BE49-F238E27FC236}">
                <a16:creationId xmlns:a16="http://schemas.microsoft.com/office/drawing/2014/main" id="{6A55503D-2920-4B77-A454-8FEA3378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091908" y="1414509"/>
            <a:ext cx="297077" cy="297077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189"/>
            <a:ext cx="5082060" cy="1561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</a:t>
            </a:r>
          </a:p>
        </p:txBody>
      </p:sp>
      <p:pic>
        <p:nvPicPr>
          <p:cNvPr id="8" name="Picture Placeholder 7" descr="A silhouette of a person with flowers and birds&#10;&#10;Description automatically generated">
            <a:extLst>
              <a:ext uri="{FF2B5EF4-FFF2-40B4-BE49-F238E27FC236}">
                <a16:creationId xmlns:a16="http://schemas.microsoft.com/office/drawing/2014/main" id="{1907AAC8-C5E5-3B50-6E8D-3ED8F7E35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687" r="18209" b="-2"/>
          <a:stretch/>
        </p:blipFill>
        <p:spPr>
          <a:xfrm flipH="1">
            <a:off x="6198375" y="575423"/>
            <a:ext cx="5435027" cy="5749177"/>
          </a:xfrm>
          <a:prstGeom prst="rect">
            <a:avLst/>
          </a:prstGeom>
        </p:spPr>
      </p:pic>
      <p:sp useBgFill="1">
        <p:nvSpPr>
          <p:cNvPr id="76" name="Oval 75">
            <a:extLst>
              <a:ext uri="{FF2B5EF4-FFF2-40B4-BE49-F238E27FC236}">
                <a16:creationId xmlns:a16="http://schemas.microsoft.com/office/drawing/2014/main" id="{DB7ABB7C-7316-42C3-93C7-F038AE8C5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0999" y="4953000"/>
            <a:ext cx="304800" cy="30480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56FEE8-E95E-55F6-FAE0-5667B1BF5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2428566"/>
            <a:ext cx="5182576" cy="3896034"/>
          </a:xfrm>
        </p:spPr>
        <p:txBody>
          <a:bodyPr/>
          <a:lstStyle/>
          <a:p>
            <a:r>
              <a:rPr lang="en-US" sz="2000" dirty="0"/>
              <a:t>Homeless individuals face several unique challenges when trying to get help in their community. There is a lack of stable housing and limited access to services such as mental health/ substance abuse programs. They also have difficulty accessing government assistance programs due to the lack of identification or other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69134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in a beanie and a sweater&#10;&#10;Description automatically generated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189" b="1818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Ray: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Ray is currently living on the streets and is struggling with mental health/substance abuse issues. He decides to reach out to a social worker for help. They then can create a localized list of resources that can help him on his journey to stable housing and recovery.  </a:t>
            </a:r>
          </a:p>
        </p:txBody>
      </p:sp>
    </p:spTree>
    <p:extLst>
      <p:ext uri="{BB962C8B-B14F-4D97-AF65-F5344CB8AC3E}">
        <p14:creationId xmlns:p14="http://schemas.microsoft.com/office/powerpoint/2010/main" val="131359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40071" y="904497"/>
            <a:ext cx="2859091" cy="36512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mission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8883" y="965289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24664" y="1412315"/>
            <a:ext cx="3253418" cy="2120323"/>
          </a:xfrm>
        </p:spPr>
        <p:txBody>
          <a:bodyPr>
            <a:normAutofit/>
          </a:bodyPr>
          <a:lstStyle/>
          <a:p>
            <a:r>
              <a:rPr lang="en-US" sz="1600" dirty="0"/>
              <a:t>At Support Spot we want to make the process of getting resources easier for people who are struggling with homelessness, substance abuse, and/or food crisis in our community. 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611" y="1340679"/>
            <a:ext cx="2859090" cy="1475319"/>
          </a:xfrm>
        </p:spPr>
        <p:txBody>
          <a:bodyPr/>
          <a:lstStyle/>
          <a:p>
            <a:r>
              <a:rPr lang="en-US" dirty="0"/>
              <a:t>People struggling with homelessness, mental illness/ substance abuse and food shortage.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97610" y="3715201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53400" y="3654706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4664" y="4255946"/>
            <a:ext cx="3253418" cy="1917842"/>
          </a:xfrm>
        </p:spPr>
        <p:txBody>
          <a:bodyPr>
            <a:normAutofit/>
          </a:bodyPr>
          <a:lstStyle/>
          <a:p>
            <a:r>
              <a:rPr lang="en-US" sz="1600" dirty="0"/>
              <a:t>Reduce costs for the client by having one program they can use to find all resources in our area.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503" y="4019831"/>
            <a:ext cx="2859090" cy="1533310"/>
          </a:xfrm>
        </p:spPr>
        <p:txBody>
          <a:bodyPr>
            <a:normAutofit/>
          </a:bodyPr>
          <a:lstStyle/>
          <a:p>
            <a:r>
              <a:rPr lang="en-US" sz="1600" dirty="0"/>
              <a:t>A simple product that gives people the information they need to find the right resources for them.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5B2A1C-1653-B159-1743-7503969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54" y="2841397"/>
            <a:ext cx="2956810" cy="1129164"/>
          </a:xfrm>
        </p:spPr>
        <p:txBody>
          <a:bodyPr>
            <a:normAutofit/>
          </a:bodyPr>
          <a:lstStyle/>
          <a:p>
            <a:r>
              <a:rPr lang="en-US" sz="44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36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18F3B9B-6683-4DCF-8F6A-173C94E52C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018" b="3018"/>
          <a:stretch/>
        </p:blipFill>
        <p:spPr>
          <a:xfrm>
            <a:off x="1355083" y="3367453"/>
            <a:ext cx="3987787" cy="2829535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D0603366-DA1C-42CD-B996-0926DEB37E2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F1BF72-B6FA-4BA4-A675-5F6820084D82}"/>
              </a:ext>
            </a:extLst>
          </p:cNvPr>
          <p:cNvCxnSpPr>
            <a:stCxn id="11" idx="2"/>
            <a:endCxn id="28" idx="0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1FC87-797E-47D0-BC27-FAB48B351F7D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18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D15FDF-D015-4FA1-BCD9-4AF60D44D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60" r="1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7" y="566490"/>
            <a:ext cx="11691690" cy="1502704"/>
          </a:xfrm>
        </p:spPr>
        <p:txBody>
          <a:bodyPr>
            <a:normAutofit/>
          </a:bodyPr>
          <a:lstStyle/>
          <a:p>
            <a:r>
              <a:rPr lang="en-US" sz="4000" dirty="0"/>
              <a:t>L.L.A.M.A Inc. </a:t>
            </a:r>
            <a:br>
              <a:rPr lang="en-US" sz="4000" dirty="0"/>
            </a:br>
            <a:r>
              <a:rPr lang="en-US" sz="4000" dirty="0"/>
              <a:t>(Libraries, Life, and Medical Assistance)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981927" cy="4005263"/>
          </a:xfrm>
        </p:spPr>
        <p:txBody>
          <a:bodyPr>
            <a:normAutofit/>
          </a:bodyPr>
          <a:lstStyle/>
          <a:p>
            <a:r>
              <a:rPr lang="en-US" sz="2400" dirty="0"/>
              <a:t>A multifaceted company that wants to help people in different ways.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8BE2DD55-E9F9-A7C9-0E13-38F460BA7B8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182" b="182"/>
          <a:stretch/>
        </p:blipFill>
        <p:spPr>
          <a:xfrm>
            <a:off x="6931919" y="2007858"/>
            <a:ext cx="4603616" cy="4454278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9F8C6E4-01F0-77A3-9B65-0DA9381F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70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Jonathan Hardwick​​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Brenda Beach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Justin graves​​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Brittany smith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" name="Picture Placeholder 4" descr="A llama standing in front of a computer&#10;&#10;Description automatically generated">
            <a:extLst>
              <a:ext uri="{FF2B5EF4-FFF2-40B4-BE49-F238E27FC236}">
                <a16:creationId xmlns:a16="http://schemas.microsoft.com/office/drawing/2014/main" id="{7D227A92-7AFC-F22B-F3D3-9D059B1669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71" r="371"/>
          <a:stretch>
            <a:fillRect/>
          </a:stretch>
        </p:blipFill>
        <p:spPr/>
      </p:pic>
      <p:pic>
        <p:nvPicPr>
          <p:cNvPr id="4" name="Picture Placeholder 3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7843B473-E445-6BBD-1597-0392AA3A98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22113" r="22113"/>
          <a:stretch>
            <a:fillRect/>
          </a:stretch>
        </p:blipFill>
        <p:spPr/>
      </p:pic>
      <p:pic>
        <p:nvPicPr>
          <p:cNvPr id="36" name="Picture Placeholder 35" descr="A person wearing glasses and a green shirt&#10;&#10;Description automatically generated">
            <a:extLst>
              <a:ext uri="{FF2B5EF4-FFF2-40B4-BE49-F238E27FC236}">
                <a16:creationId xmlns:a16="http://schemas.microsoft.com/office/drawing/2014/main" id="{64D49568-341E-99BC-215A-DC633C253E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22084" r="22084"/>
          <a:stretch>
            <a:fillRect/>
          </a:stretch>
        </p:blipFill>
        <p:spPr/>
      </p:pic>
      <p:pic>
        <p:nvPicPr>
          <p:cNvPr id="34" name="Picture Placeholder 33" descr="A person taking a selfie&#10;&#10;Description automatically generated">
            <a:extLst>
              <a:ext uri="{FF2B5EF4-FFF2-40B4-BE49-F238E27FC236}">
                <a16:creationId xmlns:a16="http://schemas.microsoft.com/office/drawing/2014/main" id="{F80C6406-8793-ECB9-CD80-3F0F7D80D8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8493" b="8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652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3E83B9-222A-4520-83DF-65CC433D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7"/>
            <a:ext cx="6754668" cy="10096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Video Game Library &amp; Sales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374532" y="3855904"/>
            <a:ext cx="4543662" cy="2081711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1923889"/>
            <a:ext cx="6400800" cy="1669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900" dirty="0"/>
              <a:t>Jonathan Hardwick</a:t>
            </a:r>
          </a:p>
          <a:p>
            <a:pPr marL="0" indent="0" algn="ctr">
              <a:buNone/>
            </a:pPr>
            <a:r>
              <a:rPr lang="en-US" sz="2900" dirty="0"/>
              <a:t>Brenda Beach</a:t>
            </a:r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F5AFF4B3-B65B-D821-1F9B-1044C8A2361E}"/>
              </a:ext>
            </a:extLst>
          </p:cNvPr>
          <p:cNvSpPr txBox="1">
            <a:spLocks/>
          </p:cNvSpPr>
          <p:nvPr/>
        </p:nvSpPr>
        <p:spPr>
          <a:xfrm>
            <a:off x="5001318" y="3344888"/>
            <a:ext cx="6754668" cy="1009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Support Spot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50C48103-B93C-0104-F0A8-0091B3A7227B}"/>
              </a:ext>
            </a:extLst>
          </p:cNvPr>
          <p:cNvSpPr txBox="1">
            <a:spLocks/>
          </p:cNvSpPr>
          <p:nvPr/>
        </p:nvSpPr>
        <p:spPr>
          <a:xfrm>
            <a:off x="4993698" y="4544402"/>
            <a:ext cx="6400800" cy="1669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Brittany Smith</a:t>
            </a:r>
          </a:p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Justin Graves</a:t>
            </a:r>
          </a:p>
        </p:txBody>
      </p:sp>
      <p:pic>
        <p:nvPicPr>
          <p:cNvPr id="11" name="Picture Placeholder 27">
            <a:extLst>
              <a:ext uri="{FF2B5EF4-FFF2-40B4-BE49-F238E27FC236}">
                <a16:creationId xmlns:a16="http://schemas.microsoft.com/office/drawing/2014/main" id="{E7F5027F-588D-4161-9D50-AF6EF6AB2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3018" b="3018"/>
          <a:stretch/>
        </p:blipFill>
        <p:spPr>
          <a:xfrm>
            <a:off x="965488" y="957390"/>
            <a:ext cx="3364805" cy="2387498"/>
          </a:xfr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C49ECD5-913D-C1A9-AB5D-16D2EC41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3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Library &amp; Sales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552901" cy="4005263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Sam has an extensive collection of video games and consoles, and he wants to create a list of his items to determine their potential worth.</a:t>
            </a:r>
          </a:p>
          <a:p>
            <a:endParaRPr lang="en-US" sz="3200" dirty="0"/>
          </a:p>
          <a:p>
            <a:r>
              <a:rPr lang="en-US" sz="3200" dirty="0"/>
              <a:t>Gwen wants to share the joy of her video game collection with others by selling parts of her collection.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BB4AD80-C4C9-48DF-AEB9-18EC3A7926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234" b="3234"/>
          <a:stretch/>
        </p:blipFill>
        <p:spPr>
          <a:xfrm>
            <a:off x="7189470" y="2159398"/>
            <a:ext cx="4453255" cy="4165201"/>
          </a:xfrm>
        </p:spPr>
      </p:pic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8BEA31B-4A47-4C2E-ACF7-F92689DC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86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User can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Can create a library of all video games, consoles, and peripherals.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83" r="12383"/>
          <a:stretch/>
        </p:blipFill>
        <p:spPr/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960E6265-CB68-42F1-7DD3-B82392FE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1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If User forgets their password, they can change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user can also change their username under their account information.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60" r="12660"/>
          <a:stretch/>
        </p:blipFill>
        <p:spPr/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605C163-BD20-6142-9405-E47E5774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6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program will scrape other websites to get the current values of the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 The price will then be displayed in the user’s inventory.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409" r="12409"/>
          <a:stretch/>
        </p:blipFill>
        <p:spPr/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2D5BF16-F013-8EF1-BDDA-EED7D10B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85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u="sng" dirty="0"/>
              <a:t>Future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Allow users to buy and sell items through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Implement suggestions for people looking for games similar to what is already in their collection.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50" b="12850"/>
          <a:stretch/>
        </p:blipFill>
        <p:spPr/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9455A6A-7C1E-5C4A-FB37-03745CD3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295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500</Words>
  <Application>Microsoft Office PowerPoint</Application>
  <PresentationFormat>Widescreen</PresentationFormat>
  <Paragraphs>70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Aller</vt:lpstr>
      <vt:lpstr>Arial</vt:lpstr>
      <vt:lpstr>Calibri</vt:lpstr>
      <vt:lpstr>Century Gothic</vt:lpstr>
      <vt:lpstr>Courier New</vt:lpstr>
      <vt:lpstr>Open sans</vt:lpstr>
      <vt:lpstr>Segoe UI</vt:lpstr>
      <vt:lpstr>Wingdings 3</vt:lpstr>
      <vt:lpstr>Ion</vt:lpstr>
      <vt:lpstr>MinimalXOVTI</vt:lpstr>
      <vt:lpstr>L.L.A.M.A. Inc. (Libraries, Life, and Medical Assistance)</vt:lpstr>
      <vt:lpstr>L.L.A.M.A Inc.  (Libraries, Life, and Medical Assistance)</vt:lpstr>
      <vt:lpstr>Meet the team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PowerPoint Presentation</vt:lpstr>
      <vt:lpstr>The Problem:</vt:lpstr>
      <vt:lpstr>Meet Ray: </vt:lpstr>
      <vt:lpstr>solution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Inc.</dc:title>
  <dc:creator>Brenda Beach</dc:creator>
  <cp:lastModifiedBy>Jonathan Hardwick</cp:lastModifiedBy>
  <cp:revision>35</cp:revision>
  <dcterms:created xsi:type="dcterms:W3CDTF">2024-01-26T01:38:14Z</dcterms:created>
  <dcterms:modified xsi:type="dcterms:W3CDTF">2024-02-02T01:17:41Z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